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sldIdLst>
    <p:sldId id="306" r:id="rId5"/>
    <p:sldId id="324" r:id="rId6"/>
    <p:sldId id="308" r:id="rId7"/>
    <p:sldId id="316" r:id="rId8"/>
    <p:sldId id="319" r:id="rId9"/>
    <p:sldId id="295" r:id="rId10"/>
    <p:sldId id="320" r:id="rId11"/>
    <p:sldId id="311" r:id="rId12"/>
    <p:sldId id="321" r:id="rId13"/>
    <p:sldId id="322" r:id="rId14"/>
    <p:sldId id="323" r:id="rId15"/>
    <p:sldId id="3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E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84967" autoAdjust="0"/>
  </p:normalViewPr>
  <p:slideViewPr>
    <p:cSldViewPr snapToGrid="0">
      <p:cViewPr>
        <p:scale>
          <a:sx n="100" d="100"/>
          <a:sy n="100" d="100"/>
        </p:scale>
        <p:origin x="58" y="-245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DDF76-4B0A-4104-9FCB-6309EC02CE8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CC0FAF-97AE-4E86-A674-B5E0994382A6}">
      <dgm:prSet/>
      <dgm:spPr/>
      <dgm:t>
        <a:bodyPr/>
        <a:lstStyle/>
        <a:p>
          <a:r>
            <a:rPr lang="en-US" dirty="0"/>
            <a:t>User get overview of our hospital and its services, using this website the user can easily book an appointment from home instead of standing in lines for long hours.</a:t>
          </a:r>
        </a:p>
      </dgm:t>
    </dgm:pt>
    <dgm:pt modelId="{BE9B1C6A-40C8-489B-BBE3-C61D802B3E0F}" type="parTrans" cxnId="{E6912175-B33B-4802-B4BE-8481E10C6CCB}">
      <dgm:prSet/>
      <dgm:spPr/>
      <dgm:t>
        <a:bodyPr/>
        <a:lstStyle/>
        <a:p>
          <a:endParaRPr lang="en-US"/>
        </a:p>
      </dgm:t>
    </dgm:pt>
    <dgm:pt modelId="{9370FF15-52C9-4979-A0B2-B7E46BE034CA}" type="sibTrans" cxnId="{E6912175-B33B-4802-B4BE-8481E10C6CCB}">
      <dgm:prSet/>
      <dgm:spPr/>
      <dgm:t>
        <a:bodyPr/>
        <a:lstStyle/>
        <a:p>
          <a:endParaRPr lang="en-US"/>
        </a:p>
      </dgm:t>
    </dgm:pt>
    <dgm:pt modelId="{6F094718-1250-420D-9158-230D6B9625FA}">
      <dgm:prSet/>
      <dgm:spPr/>
      <dgm:t>
        <a:bodyPr/>
        <a:lstStyle/>
        <a:p>
          <a:r>
            <a:rPr lang="en-US" dirty="0"/>
            <a:t>User don’t have to pay commission to the third-party. </a:t>
          </a:r>
        </a:p>
      </dgm:t>
    </dgm:pt>
    <dgm:pt modelId="{2DABBE83-B7B4-4160-AD2D-B941AAF7ECF6}" type="parTrans" cxnId="{54A2AD67-DA47-421A-B70E-2562879C0D40}">
      <dgm:prSet/>
      <dgm:spPr/>
      <dgm:t>
        <a:bodyPr/>
        <a:lstStyle/>
        <a:p>
          <a:endParaRPr lang="en-US"/>
        </a:p>
      </dgm:t>
    </dgm:pt>
    <dgm:pt modelId="{35DDEB1F-E09C-4DE3-8C56-230CB7BCB0B8}" type="sibTrans" cxnId="{54A2AD67-DA47-421A-B70E-2562879C0D40}">
      <dgm:prSet/>
      <dgm:spPr/>
      <dgm:t>
        <a:bodyPr/>
        <a:lstStyle/>
        <a:p>
          <a:endParaRPr lang="en-US"/>
        </a:p>
      </dgm:t>
    </dgm:pt>
    <dgm:pt modelId="{4B00B0D8-1008-4085-88BB-6EEA892CC106}">
      <dgm:prSet/>
      <dgm:spPr/>
      <dgm:t>
        <a:bodyPr/>
        <a:lstStyle/>
        <a:p>
          <a:r>
            <a:rPr lang="en-US" dirty="0"/>
            <a:t>Using this website there is direct interaction between customer and Hospital Staff.</a:t>
          </a:r>
        </a:p>
      </dgm:t>
    </dgm:pt>
    <dgm:pt modelId="{C3439050-DD52-4ECC-8A94-97C4D1919913}" type="parTrans" cxnId="{99796720-8D6E-4BFC-931C-68DC3886A59F}">
      <dgm:prSet/>
      <dgm:spPr/>
      <dgm:t>
        <a:bodyPr/>
        <a:lstStyle/>
        <a:p>
          <a:endParaRPr lang="en-US"/>
        </a:p>
      </dgm:t>
    </dgm:pt>
    <dgm:pt modelId="{D48B3653-1AAD-44BE-935E-68E06BDE3A22}" type="sibTrans" cxnId="{99796720-8D6E-4BFC-931C-68DC3886A59F}">
      <dgm:prSet/>
      <dgm:spPr/>
      <dgm:t>
        <a:bodyPr/>
        <a:lstStyle/>
        <a:p>
          <a:endParaRPr lang="en-US"/>
        </a:p>
      </dgm:t>
    </dgm:pt>
    <dgm:pt modelId="{C8E160F7-1AFF-4909-92CB-10AD07E857B0}" type="pres">
      <dgm:prSet presAssocID="{5E6DDF76-4B0A-4104-9FCB-6309EC02CE8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6A00705-95A8-4968-BC22-31A843F9BE7F}" type="pres">
      <dgm:prSet presAssocID="{4FCC0FAF-97AE-4E86-A674-B5E0994382A6}" presName="hierRoot1" presStyleCnt="0"/>
      <dgm:spPr/>
    </dgm:pt>
    <dgm:pt modelId="{E19ACB12-7CFE-44FC-87F7-C3FCD4EC1B68}" type="pres">
      <dgm:prSet presAssocID="{4FCC0FAF-97AE-4E86-A674-B5E0994382A6}" presName="composite" presStyleCnt="0"/>
      <dgm:spPr/>
    </dgm:pt>
    <dgm:pt modelId="{72FC0403-0CE6-4F0F-82CF-6DFBE0AE98CF}" type="pres">
      <dgm:prSet presAssocID="{4FCC0FAF-97AE-4E86-A674-B5E0994382A6}" presName="background" presStyleLbl="node0" presStyleIdx="0" presStyleCnt="3"/>
      <dgm:spPr/>
    </dgm:pt>
    <dgm:pt modelId="{BB61C8AF-27FF-4CC0-928A-30E490635630}" type="pres">
      <dgm:prSet presAssocID="{4FCC0FAF-97AE-4E86-A674-B5E0994382A6}" presName="text" presStyleLbl="fgAcc0" presStyleIdx="0" presStyleCnt="3" custScaleY="248465">
        <dgm:presLayoutVars>
          <dgm:chPref val="3"/>
        </dgm:presLayoutVars>
      </dgm:prSet>
      <dgm:spPr/>
    </dgm:pt>
    <dgm:pt modelId="{046829A2-0801-4AB6-B5B6-4FF04AA4FDC3}" type="pres">
      <dgm:prSet presAssocID="{4FCC0FAF-97AE-4E86-A674-B5E0994382A6}" presName="hierChild2" presStyleCnt="0"/>
      <dgm:spPr/>
    </dgm:pt>
    <dgm:pt modelId="{3DCD3604-2384-4F11-A8E2-7209D68F2D1C}" type="pres">
      <dgm:prSet presAssocID="{6F094718-1250-420D-9158-230D6B9625FA}" presName="hierRoot1" presStyleCnt="0"/>
      <dgm:spPr/>
    </dgm:pt>
    <dgm:pt modelId="{53EE2AA9-30AE-4A62-8646-A0A655D4B91F}" type="pres">
      <dgm:prSet presAssocID="{6F094718-1250-420D-9158-230D6B9625FA}" presName="composite" presStyleCnt="0"/>
      <dgm:spPr/>
    </dgm:pt>
    <dgm:pt modelId="{7A32E213-F9E9-47B9-8772-3F013B2E1C03}" type="pres">
      <dgm:prSet presAssocID="{6F094718-1250-420D-9158-230D6B9625FA}" presName="background" presStyleLbl="node0" presStyleIdx="1" presStyleCnt="3"/>
      <dgm:spPr/>
    </dgm:pt>
    <dgm:pt modelId="{DE71B4E9-C4E6-4F94-80BE-FA26D1B5A742}" type="pres">
      <dgm:prSet presAssocID="{6F094718-1250-420D-9158-230D6B9625FA}" presName="text" presStyleLbl="fgAcc0" presStyleIdx="1" presStyleCnt="3" custScaleY="237146">
        <dgm:presLayoutVars>
          <dgm:chPref val="3"/>
        </dgm:presLayoutVars>
      </dgm:prSet>
      <dgm:spPr/>
    </dgm:pt>
    <dgm:pt modelId="{1C86C7A4-992A-465F-BC2A-D931406A7ED4}" type="pres">
      <dgm:prSet presAssocID="{6F094718-1250-420D-9158-230D6B9625FA}" presName="hierChild2" presStyleCnt="0"/>
      <dgm:spPr/>
    </dgm:pt>
    <dgm:pt modelId="{E1A414B6-1C51-4B08-A739-189077A7B763}" type="pres">
      <dgm:prSet presAssocID="{4B00B0D8-1008-4085-88BB-6EEA892CC106}" presName="hierRoot1" presStyleCnt="0"/>
      <dgm:spPr/>
    </dgm:pt>
    <dgm:pt modelId="{0FDC781C-0987-4095-A1FD-1D114DC34DDC}" type="pres">
      <dgm:prSet presAssocID="{4B00B0D8-1008-4085-88BB-6EEA892CC106}" presName="composite" presStyleCnt="0"/>
      <dgm:spPr/>
    </dgm:pt>
    <dgm:pt modelId="{1E9CFB2E-7041-45D3-B22C-ABC9207255D8}" type="pres">
      <dgm:prSet presAssocID="{4B00B0D8-1008-4085-88BB-6EEA892CC106}" presName="background" presStyleLbl="node0" presStyleIdx="2" presStyleCnt="3"/>
      <dgm:spPr/>
    </dgm:pt>
    <dgm:pt modelId="{A9E1D3A1-DF32-4B5B-9A2C-E057E5C0D0FB}" type="pres">
      <dgm:prSet presAssocID="{4B00B0D8-1008-4085-88BB-6EEA892CC106}" presName="text" presStyleLbl="fgAcc0" presStyleIdx="2" presStyleCnt="3" custScaleY="237146">
        <dgm:presLayoutVars>
          <dgm:chPref val="3"/>
        </dgm:presLayoutVars>
      </dgm:prSet>
      <dgm:spPr/>
    </dgm:pt>
    <dgm:pt modelId="{BB4D5255-2E0B-442C-A749-C947A2E5AD10}" type="pres">
      <dgm:prSet presAssocID="{4B00B0D8-1008-4085-88BB-6EEA892CC106}" presName="hierChild2" presStyleCnt="0"/>
      <dgm:spPr/>
    </dgm:pt>
  </dgm:ptLst>
  <dgm:cxnLst>
    <dgm:cxn modelId="{99796720-8D6E-4BFC-931C-68DC3886A59F}" srcId="{5E6DDF76-4B0A-4104-9FCB-6309EC02CE8D}" destId="{4B00B0D8-1008-4085-88BB-6EEA892CC106}" srcOrd="2" destOrd="0" parTransId="{C3439050-DD52-4ECC-8A94-97C4D1919913}" sibTransId="{D48B3653-1AAD-44BE-935E-68E06BDE3A22}"/>
    <dgm:cxn modelId="{54A2AD67-DA47-421A-B70E-2562879C0D40}" srcId="{5E6DDF76-4B0A-4104-9FCB-6309EC02CE8D}" destId="{6F094718-1250-420D-9158-230D6B9625FA}" srcOrd="1" destOrd="0" parTransId="{2DABBE83-B7B4-4160-AD2D-B941AAF7ECF6}" sibTransId="{35DDEB1F-E09C-4DE3-8C56-230CB7BCB0B8}"/>
    <dgm:cxn modelId="{E6912175-B33B-4802-B4BE-8481E10C6CCB}" srcId="{5E6DDF76-4B0A-4104-9FCB-6309EC02CE8D}" destId="{4FCC0FAF-97AE-4E86-A674-B5E0994382A6}" srcOrd="0" destOrd="0" parTransId="{BE9B1C6A-40C8-489B-BBE3-C61D802B3E0F}" sibTransId="{9370FF15-52C9-4979-A0B2-B7E46BE034CA}"/>
    <dgm:cxn modelId="{3C656F75-F064-4E15-9428-FEB86B9C061E}" type="presOf" srcId="{4B00B0D8-1008-4085-88BB-6EEA892CC106}" destId="{A9E1D3A1-DF32-4B5B-9A2C-E057E5C0D0FB}" srcOrd="0" destOrd="0" presId="urn:microsoft.com/office/officeart/2005/8/layout/hierarchy1"/>
    <dgm:cxn modelId="{0ED69189-6F5D-478C-B30C-52A38DF03FCB}" type="presOf" srcId="{5E6DDF76-4B0A-4104-9FCB-6309EC02CE8D}" destId="{C8E160F7-1AFF-4909-92CB-10AD07E857B0}" srcOrd="0" destOrd="0" presId="urn:microsoft.com/office/officeart/2005/8/layout/hierarchy1"/>
    <dgm:cxn modelId="{DA897C8E-E97F-40B5-B342-918D9A09B441}" type="presOf" srcId="{4FCC0FAF-97AE-4E86-A674-B5E0994382A6}" destId="{BB61C8AF-27FF-4CC0-928A-30E490635630}" srcOrd="0" destOrd="0" presId="urn:microsoft.com/office/officeart/2005/8/layout/hierarchy1"/>
    <dgm:cxn modelId="{F0B8F8E2-5749-44E0-BFF7-298400D0BFC4}" type="presOf" srcId="{6F094718-1250-420D-9158-230D6B9625FA}" destId="{DE71B4E9-C4E6-4F94-80BE-FA26D1B5A742}" srcOrd="0" destOrd="0" presId="urn:microsoft.com/office/officeart/2005/8/layout/hierarchy1"/>
    <dgm:cxn modelId="{7C72B3C2-68B2-4DC6-8A48-D9A4D7D684C1}" type="presParOf" srcId="{C8E160F7-1AFF-4909-92CB-10AD07E857B0}" destId="{C6A00705-95A8-4968-BC22-31A843F9BE7F}" srcOrd="0" destOrd="0" presId="urn:microsoft.com/office/officeart/2005/8/layout/hierarchy1"/>
    <dgm:cxn modelId="{E0308B87-9FDB-400B-A46D-AFAEC6656E64}" type="presParOf" srcId="{C6A00705-95A8-4968-BC22-31A843F9BE7F}" destId="{E19ACB12-7CFE-44FC-87F7-C3FCD4EC1B68}" srcOrd="0" destOrd="0" presId="urn:microsoft.com/office/officeart/2005/8/layout/hierarchy1"/>
    <dgm:cxn modelId="{68E81C76-7F6A-4A58-86C5-CE58A1294DB4}" type="presParOf" srcId="{E19ACB12-7CFE-44FC-87F7-C3FCD4EC1B68}" destId="{72FC0403-0CE6-4F0F-82CF-6DFBE0AE98CF}" srcOrd="0" destOrd="0" presId="urn:microsoft.com/office/officeart/2005/8/layout/hierarchy1"/>
    <dgm:cxn modelId="{D6AE840D-82C2-48FF-AB1B-5118952416E7}" type="presParOf" srcId="{E19ACB12-7CFE-44FC-87F7-C3FCD4EC1B68}" destId="{BB61C8AF-27FF-4CC0-928A-30E490635630}" srcOrd="1" destOrd="0" presId="urn:microsoft.com/office/officeart/2005/8/layout/hierarchy1"/>
    <dgm:cxn modelId="{81A3F89C-B279-45CD-A10D-23BC24C0505C}" type="presParOf" srcId="{C6A00705-95A8-4968-BC22-31A843F9BE7F}" destId="{046829A2-0801-4AB6-B5B6-4FF04AA4FDC3}" srcOrd="1" destOrd="0" presId="urn:microsoft.com/office/officeart/2005/8/layout/hierarchy1"/>
    <dgm:cxn modelId="{0CD71528-A753-40E3-B877-A06C8EFFF05A}" type="presParOf" srcId="{C8E160F7-1AFF-4909-92CB-10AD07E857B0}" destId="{3DCD3604-2384-4F11-A8E2-7209D68F2D1C}" srcOrd="1" destOrd="0" presId="urn:microsoft.com/office/officeart/2005/8/layout/hierarchy1"/>
    <dgm:cxn modelId="{251C5A2F-4102-4B85-A889-8DB7A53C8565}" type="presParOf" srcId="{3DCD3604-2384-4F11-A8E2-7209D68F2D1C}" destId="{53EE2AA9-30AE-4A62-8646-A0A655D4B91F}" srcOrd="0" destOrd="0" presId="urn:microsoft.com/office/officeart/2005/8/layout/hierarchy1"/>
    <dgm:cxn modelId="{9009A6F0-98AE-405C-B55E-A4E776A49449}" type="presParOf" srcId="{53EE2AA9-30AE-4A62-8646-A0A655D4B91F}" destId="{7A32E213-F9E9-47B9-8772-3F013B2E1C03}" srcOrd="0" destOrd="0" presId="urn:microsoft.com/office/officeart/2005/8/layout/hierarchy1"/>
    <dgm:cxn modelId="{F658F8EE-D4EC-4AF0-99D5-1E17D1210E66}" type="presParOf" srcId="{53EE2AA9-30AE-4A62-8646-A0A655D4B91F}" destId="{DE71B4E9-C4E6-4F94-80BE-FA26D1B5A742}" srcOrd="1" destOrd="0" presId="urn:microsoft.com/office/officeart/2005/8/layout/hierarchy1"/>
    <dgm:cxn modelId="{8F1C23B7-9A35-4418-BCCC-0B427280F874}" type="presParOf" srcId="{3DCD3604-2384-4F11-A8E2-7209D68F2D1C}" destId="{1C86C7A4-992A-465F-BC2A-D931406A7ED4}" srcOrd="1" destOrd="0" presId="urn:microsoft.com/office/officeart/2005/8/layout/hierarchy1"/>
    <dgm:cxn modelId="{C4328CDB-47AF-4CA0-A310-F803F4D9EA54}" type="presParOf" srcId="{C8E160F7-1AFF-4909-92CB-10AD07E857B0}" destId="{E1A414B6-1C51-4B08-A739-189077A7B763}" srcOrd="2" destOrd="0" presId="urn:microsoft.com/office/officeart/2005/8/layout/hierarchy1"/>
    <dgm:cxn modelId="{75FD7B5A-436A-4922-9F3A-DDA1416CCD05}" type="presParOf" srcId="{E1A414B6-1C51-4B08-A739-189077A7B763}" destId="{0FDC781C-0987-4095-A1FD-1D114DC34DDC}" srcOrd="0" destOrd="0" presId="urn:microsoft.com/office/officeart/2005/8/layout/hierarchy1"/>
    <dgm:cxn modelId="{BCDD2017-1C55-4B4B-9379-8B122B1B7628}" type="presParOf" srcId="{0FDC781C-0987-4095-A1FD-1D114DC34DDC}" destId="{1E9CFB2E-7041-45D3-B22C-ABC9207255D8}" srcOrd="0" destOrd="0" presId="urn:microsoft.com/office/officeart/2005/8/layout/hierarchy1"/>
    <dgm:cxn modelId="{8F40F7F2-3385-4EE9-A7EA-9F2E39DEC386}" type="presParOf" srcId="{0FDC781C-0987-4095-A1FD-1D114DC34DDC}" destId="{A9E1D3A1-DF32-4B5B-9A2C-E057E5C0D0FB}" srcOrd="1" destOrd="0" presId="urn:microsoft.com/office/officeart/2005/8/layout/hierarchy1"/>
    <dgm:cxn modelId="{0104D64C-17A4-4B93-8CFE-B0222CF54C7F}" type="presParOf" srcId="{E1A414B6-1C51-4B08-A739-189077A7B763}" destId="{BB4D5255-2E0B-442C-A749-C947A2E5AD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C0403-0CE6-4F0F-82CF-6DFBE0AE98CF}">
      <dsp:nvSpPr>
        <dsp:cNvPr id="0" name=""/>
        <dsp:cNvSpPr/>
      </dsp:nvSpPr>
      <dsp:spPr>
        <a:xfrm>
          <a:off x="0" y="448253"/>
          <a:ext cx="1741074" cy="2746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1C8AF-27FF-4CC0-928A-30E490635630}">
      <dsp:nvSpPr>
        <dsp:cNvPr id="0" name=""/>
        <dsp:cNvSpPr/>
      </dsp:nvSpPr>
      <dsp:spPr>
        <a:xfrm>
          <a:off x="193452" y="632033"/>
          <a:ext cx="1741074" cy="27469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User get overview of our hospital and its services, using this website the user can easily book an appointment from home instead of standing in lines for long hours.</a:t>
          </a:r>
        </a:p>
      </dsp:txBody>
      <dsp:txXfrm>
        <a:off x="244446" y="683027"/>
        <a:ext cx="1639086" cy="2644997"/>
      </dsp:txXfrm>
    </dsp:sp>
    <dsp:sp modelId="{7A32E213-F9E9-47B9-8772-3F013B2E1C03}">
      <dsp:nvSpPr>
        <dsp:cNvPr id="0" name=""/>
        <dsp:cNvSpPr/>
      </dsp:nvSpPr>
      <dsp:spPr>
        <a:xfrm>
          <a:off x="2127980" y="448253"/>
          <a:ext cx="1741074" cy="2621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1B4E9-C4E6-4F94-80BE-FA26D1B5A742}">
      <dsp:nvSpPr>
        <dsp:cNvPr id="0" name=""/>
        <dsp:cNvSpPr/>
      </dsp:nvSpPr>
      <dsp:spPr>
        <a:xfrm>
          <a:off x="2321432" y="632033"/>
          <a:ext cx="1741074" cy="2621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User don’t have to pay commission to the third-party. </a:t>
          </a:r>
        </a:p>
      </dsp:txBody>
      <dsp:txXfrm>
        <a:off x="2372426" y="683027"/>
        <a:ext cx="1639086" cy="2519856"/>
      </dsp:txXfrm>
    </dsp:sp>
    <dsp:sp modelId="{1E9CFB2E-7041-45D3-B22C-ABC9207255D8}">
      <dsp:nvSpPr>
        <dsp:cNvPr id="0" name=""/>
        <dsp:cNvSpPr/>
      </dsp:nvSpPr>
      <dsp:spPr>
        <a:xfrm>
          <a:off x="4255960" y="448253"/>
          <a:ext cx="1741074" cy="2621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1D3A1-DF32-4B5B-9A2C-E057E5C0D0FB}">
      <dsp:nvSpPr>
        <dsp:cNvPr id="0" name=""/>
        <dsp:cNvSpPr/>
      </dsp:nvSpPr>
      <dsp:spPr>
        <a:xfrm>
          <a:off x="4449413" y="632033"/>
          <a:ext cx="1741074" cy="2621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Using this website there is direct interaction between customer and Hospital Staff.</a:t>
          </a:r>
        </a:p>
      </dsp:txBody>
      <dsp:txXfrm>
        <a:off x="4500407" y="683027"/>
        <a:ext cx="1639086" cy="2519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7967" y="875194"/>
            <a:ext cx="6204153" cy="1208836"/>
          </a:xfrm>
          <a:ln>
            <a:solidFill>
              <a:srgbClr val="64EBB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Ppt on </a:t>
            </a:r>
            <a:br>
              <a:rPr lang="en-US" sz="4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MIET HEALTH CARE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46E21E6-965A-8FED-E689-2DA9103C1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6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4150" y="3656590"/>
            <a:ext cx="6132012" cy="2230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Submit To </a:t>
            </a:r>
            <a:r>
              <a:rPr lang="en-US" sz="2400" dirty="0">
                <a:solidFill>
                  <a:schemeClr val="tx1"/>
                </a:solidFill>
              </a:rPr>
              <a:t>: Ms. Shweta Saxena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Submitted By </a:t>
            </a:r>
            <a:r>
              <a:rPr lang="en-US" dirty="0">
                <a:solidFill>
                  <a:schemeClr val="tx1"/>
                </a:solidFill>
              </a:rPr>
              <a:t>: Kunal Yadav       2100680100195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                     Madhur Tyagi    2100680100203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                           </a:t>
            </a:r>
          </a:p>
        </p:txBody>
      </p:sp>
      <p:sp>
        <p:nvSpPr>
          <p:cNvPr id="20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7BD092D-449A-4A99-439B-68002CF36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2295331"/>
            <a:ext cx="4434840" cy="2873828"/>
          </a:xfrm>
        </p:spPr>
        <p:txBody>
          <a:bodyPr/>
          <a:lstStyle/>
          <a:p>
            <a:r>
              <a:rPr lang="en-US"/>
              <a:t>This is the contact us page of the Miet Health Care in this if user want to contact with hospital management the user fill the form and describe their problem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DA10D-A9FA-3D0E-0E3B-0C18DC1C2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Miet health 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71435-ADE1-62A1-654A-263A53A0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DE954-F027-4D2A-50DD-79765AF3B2A2}"/>
              </a:ext>
            </a:extLst>
          </p:cNvPr>
          <p:cNvSpPr/>
          <p:nvPr/>
        </p:nvSpPr>
        <p:spPr>
          <a:xfrm>
            <a:off x="6650845" y="606690"/>
            <a:ext cx="39164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Contact us 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15" name="Picture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EF476024-937A-1B98-8965-EDAC2C782F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01689" y="2146855"/>
            <a:ext cx="5450946" cy="25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B1B3D-5E3D-488E-FD67-C787FEFA3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98643"/>
            <a:ext cx="5243394" cy="222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Appointment Form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6" name="Picture Placeholder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8D4F0B-49CD-23F0-1B18-148CB5FDA0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3261788"/>
            <a:ext cx="5243391" cy="24775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AF3DAD3-2715-9A42-2BEE-7F0A2E75A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042" y="879355"/>
            <a:ext cx="4124758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This is the appointment form of the </a:t>
            </a:r>
            <a:r>
              <a:rPr lang="en-US" sz="1800" dirty="0" err="1"/>
              <a:t>Miet</a:t>
            </a:r>
            <a:r>
              <a:rPr lang="en-US" sz="1800" dirty="0"/>
              <a:t> Health Care  in this user book an appointment through filling details like: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Patient Name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Phone Number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Email id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Symptoms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Date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Department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Gender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Time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CFF6B-8802-75C5-72C9-704CC86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Miet health care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40E18-9CE3-3C0C-E27C-65837C02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kern="12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5" name="Picture Placeholder 4" descr="A picture containing building, outdoor, person, person&#10;&#10;Description automatically generated">
            <a:extLst>
              <a:ext uri="{FF2B5EF4-FFF2-40B4-BE49-F238E27FC236}">
                <a16:creationId xmlns:a16="http://schemas.microsoft.com/office/drawing/2014/main" id="{F991F7C4-E0FC-E72E-05B0-4FE87A88A2D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39442" r="18696" b="4"/>
          <a:stretch/>
        </p:blipFill>
        <p:spPr>
          <a:xfrm>
            <a:off x="20" y="1"/>
            <a:ext cx="1900706" cy="3030605"/>
          </a:xfrm>
          <a:custGeom>
            <a:avLst/>
            <a:gdLst/>
            <a:ahLst/>
            <a:cxnLst/>
            <a:rect l="l" t="t" r="r" b="b"/>
            <a:pathLst>
              <a:path w="1900726" h="3030605">
                <a:moveTo>
                  <a:pt x="0" y="0"/>
                </a:moveTo>
                <a:lnTo>
                  <a:pt x="995524" y="0"/>
                </a:lnTo>
                <a:lnTo>
                  <a:pt x="1066268" y="34079"/>
                </a:lnTo>
                <a:cubicBezTo>
                  <a:pt x="1563309" y="304088"/>
                  <a:pt x="1900726" y="830700"/>
                  <a:pt x="1900726" y="1436119"/>
                </a:cubicBezTo>
                <a:cubicBezTo>
                  <a:pt x="1900726" y="2316731"/>
                  <a:pt x="1186852" y="3030605"/>
                  <a:pt x="306240" y="3030605"/>
                </a:cubicBezTo>
                <a:cubicBezTo>
                  <a:pt x="237443" y="3030605"/>
                  <a:pt x="169663" y="3026248"/>
                  <a:pt x="103161" y="3017795"/>
                </a:cubicBezTo>
                <a:lnTo>
                  <a:pt x="0" y="2998056"/>
                </a:lnTo>
                <a:close/>
              </a:path>
            </a:pathLst>
          </a:custGeom>
        </p:spPr>
      </p:pic>
      <p:pic>
        <p:nvPicPr>
          <p:cNvPr id="28" name="Picture Placeholder 27" descr="A person wearing a stethoscope around the neck&#10;&#10;Description automatically generated">
            <a:extLst>
              <a:ext uri="{FF2B5EF4-FFF2-40B4-BE49-F238E27FC236}">
                <a16:creationId xmlns:a16="http://schemas.microsoft.com/office/drawing/2014/main" id="{B72515AA-DC2E-87C4-688A-6D34CBD55A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r="6" b="11562"/>
          <a:stretch/>
        </p:blipFill>
        <p:spPr>
          <a:xfrm>
            <a:off x="2073882" y="3"/>
            <a:ext cx="1766298" cy="1554355"/>
          </a:xfrm>
          <a:custGeom>
            <a:avLst/>
            <a:gdLst/>
            <a:ahLst/>
            <a:cxnLst/>
            <a:rect l="l" t="t" r="r" b="b"/>
            <a:pathLst>
              <a:path w="1766298" h="1554355">
                <a:moveTo>
                  <a:pt x="315300" y="0"/>
                </a:moveTo>
                <a:lnTo>
                  <a:pt x="1450998" y="0"/>
                </a:lnTo>
                <a:lnTo>
                  <a:pt x="1507630" y="46725"/>
                </a:lnTo>
                <a:cubicBezTo>
                  <a:pt x="1667448" y="206544"/>
                  <a:pt x="1766298" y="427331"/>
                  <a:pt x="1766298" y="671206"/>
                </a:cubicBezTo>
                <a:cubicBezTo>
                  <a:pt x="1766298" y="1158956"/>
                  <a:pt x="1370899" y="1554355"/>
                  <a:pt x="883149" y="1554355"/>
                </a:cubicBezTo>
                <a:cubicBezTo>
                  <a:pt x="395399" y="1554355"/>
                  <a:pt x="0" y="1158956"/>
                  <a:pt x="0" y="671206"/>
                </a:cubicBezTo>
                <a:cubicBezTo>
                  <a:pt x="0" y="427331"/>
                  <a:pt x="98850" y="206544"/>
                  <a:pt x="258669" y="46725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7591" y="1939913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3385" y="2612773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Placeholder 13" descr="A person with a stethoscope around his neck&#10;&#10;Description automatically generated">
            <a:extLst>
              <a:ext uri="{FF2B5EF4-FFF2-40B4-BE49-F238E27FC236}">
                <a16:creationId xmlns:a16="http://schemas.microsoft.com/office/drawing/2014/main" id="{CDA71924-03F4-4084-49C1-3C4C8DBB0E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10900" r="10900"/>
          <a:stretch/>
        </p:blipFill>
        <p:spPr>
          <a:xfrm>
            <a:off x="20" y="3175548"/>
            <a:ext cx="4314158" cy="3682450"/>
          </a:xfrm>
          <a:custGeom>
            <a:avLst/>
            <a:gdLst/>
            <a:ahLst/>
            <a:cxnLst/>
            <a:rect l="l" t="t" r="r" b="b"/>
            <a:pathLst>
              <a:path w="4314178" h="3682450">
                <a:moveTo>
                  <a:pt x="1414249" y="0"/>
                </a:moveTo>
                <a:cubicBezTo>
                  <a:pt x="3015837" y="0"/>
                  <a:pt x="4314178" y="1298342"/>
                  <a:pt x="4314178" y="2899930"/>
                </a:cubicBezTo>
                <a:cubicBezTo>
                  <a:pt x="4314178" y="3125154"/>
                  <a:pt x="4288503" y="3344380"/>
                  <a:pt x="4239920" y="3554843"/>
                </a:cubicBezTo>
                <a:lnTo>
                  <a:pt x="4205399" y="3682450"/>
                </a:lnTo>
                <a:lnTo>
                  <a:pt x="0" y="3682450"/>
                </a:lnTo>
                <a:lnTo>
                  <a:pt x="0" y="369023"/>
                </a:lnTo>
                <a:lnTo>
                  <a:pt x="188810" y="270880"/>
                </a:lnTo>
                <a:cubicBezTo>
                  <a:pt x="561054" y="97075"/>
                  <a:pt x="976315" y="0"/>
                  <a:pt x="1414249" y="0"/>
                </a:cubicBezTo>
                <a:close/>
              </a:path>
            </a:pathLst>
          </a:custGeom>
        </p:spPr>
      </p:pic>
      <p:pic>
        <p:nvPicPr>
          <p:cNvPr id="19" name="Picture Placeholder 18" descr="A picture containing indoor, person, wall&#10;&#10;Description automatically generated">
            <a:extLst>
              <a:ext uri="{FF2B5EF4-FFF2-40B4-BE49-F238E27FC236}">
                <a16:creationId xmlns:a16="http://schemas.microsoft.com/office/drawing/2014/main" id="{0EBFBF1F-376E-9CC4-2AFE-143F2C50BBC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7868" r="15379" b="-4"/>
          <a:stretch/>
        </p:blipFill>
        <p:spPr>
          <a:xfrm>
            <a:off x="3112815" y="1554355"/>
            <a:ext cx="2229264" cy="2229264"/>
          </a:xfrm>
          <a:custGeom>
            <a:avLst/>
            <a:gdLst/>
            <a:ahLst/>
            <a:cxnLst/>
            <a:rect l="l" t="t" r="r" b="b"/>
            <a:pathLst>
              <a:path w="2257760" h="2257760">
                <a:moveTo>
                  <a:pt x="1128880" y="0"/>
                </a:moveTo>
                <a:cubicBezTo>
                  <a:pt x="1752343" y="0"/>
                  <a:pt x="2257760" y="505417"/>
                  <a:pt x="2257760" y="1128880"/>
                </a:cubicBezTo>
                <a:cubicBezTo>
                  <a:pt x="2257760" y="1752343"/>
                  <a:pt x="1752343" y="2257760"/>
                  <a:pt x="1128880" y="2257760"/>
                </a:cubicBezTo>
                <a:cubicBezTo>
                  <a:pt x="505417" y="2257760"/>
                  <a:pt x="0" y="1752343"/>
                  <a:pt x="0" y="1128880"/>
                </a:cubicBezTo>
                <a:cubicBezTo>
                  <a:pt x="0" y="505417"/>
                  <a:pt x="505417" y="0"/>
                  <a:pt x="1128880" y="0"/>
                </a:cubicBezTo>
                <a:close/>
              </a:path>
            </a:pathLst>
          </a:cu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6617" y="3175552"/>
            <a:ext cx="5366041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Kunal Yadav  (2100680100195)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Madhur Tyagi (2100680100203)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94330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Miet</a:t>
            </a:r>
            <a:r>
              <a:rPr lang="en-US" b="1" i="0" kern="1200" cap="all" spc="1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health care</a:t>
            </a:r>
          </a:p>
        </p:txBody>
      </p:sp>
      <p:sp>
        <p:nvSpPr>
          <p:cNvPr id="6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265" y="4409185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65389" y="640877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11/12/2022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21098-D0A3-4E1E-8BEF-B3C6B910B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2583" y="1231641"/>
            <a:ext cx="4414848" cy="9862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lgerian" panose="04020705040A02060702" pitchFamily="82" charset="0"/>
              </a:rPr>
              <a:t>Index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64F353C7-C871-64B8-6D72-1513F110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65" r="22366" b="1"/>
          <a:stretch/>
        </p:blipFill>
        <p:spPr>
          <a:xfrm>
            <a:off x="0" y="0"/>
            <a:ext cx="5750637" cy="68930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1A90A69-ECC4-F53B-E345-6EFA7B918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Introduction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Objective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Technology Used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Data Flow Diagram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How it Works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8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8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cxnSp>
        <p:nvCxnSpPr>
          <p:cNvPr id="29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26715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ntroduction</a:t>
            </a:r>
          </a:p>
        </p:txBody>
      </p:sp>
      <p:cxnSp>
        <p:nvCxnSpPr>
          <p:cNvPr id="24" name="!!Straight Connector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2190" y="62390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Miet Health care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We create a website in which we are providing the health and related service and online appointment with doctors.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 this we provided our </a:t>
            </a:r>
            <a:r>
              <a:rPr lang="en-US" sz="1800" b="1" dirty="0"/>
              <a:t>Specialists</a:t>
            </a:r>
            <a:r>
              <a:rPr lang="en-US" sz="1800" dirty="0"/>
              <a:t> and </a:t>
            </a:r>
            <a:r>
              <a:rPr lang="en-US" sz="1800" b="1" dirty="0"/>
              <a:t>Doctors</a:t>
            </a:r>
            <a:r>
              <a:rPr lang="en-US" sz="1800" dirty="0"/>
              <a:t>  teams with embedded map in it.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We added</a:t>
            </a:r>
            <a:r>
              <a:rPr lang="en-US" sz="1800" b="1" dirty="0"/>
              <a:t> Home, Services, Contact Us, Make an Appointment </a:t>
            </a:r>
            <a:r>
              <a:rPr lang="en-US" sz="1800" dirty="0"/>
              <a:t>pages.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 this we are using HTML , CSS for the designing of the website 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5" name="Picture Placeholder 14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5909C91C-D86D-F9FB-0611-9498A7A728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1" b="-1"/>
          <a:stretch/>
        </p:blipFill>
        <p:spPr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sp>
        <p:nvSpPr>
          <p:cNvPr id="26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11/11/2022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99A74E88-4F00-7888-99CE-1E37349EAC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85000"/>
          </a:blip>
          <a:srcRect l="12517" r="12517"/>
          <a:stretch>
            <a:fillRect/>
          </a:stretch>
        </p:blipFill>
        <p:spPr>
          <a:xfrm>
            <a:off x="7964424" y="2444264"/>
            <a:ext cx="3929062" cy="3494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B9AE62F2-3E3F-7DE6-FAD4-AE7E7906C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04396"/>
              </p:ext>
            </p:extLst>
          </p:nvPr>
        </p:nvGraphicFramePr>
        <p:xfrm>
          <a:off x="814046" y="2621902"/>
          <a:ext cx="6190488" cy="3827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FB116-3DA9-24A1-9607-2366B139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11/11/2022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600B-BEB4-C297-D04A-09E8AEC6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Miet</a:t>
            </a:r>
            <a:r>
              <a:rPr lang="en-US" dirty="0"/>
              <a:t> Health Care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7EFD1-1DE5-8A69-161E-167194C1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583466-12A5-C55C-DBAD-D9D6149AC404}"/>
              </a:ext>
            </a:extLst>
          </p:cNvPr>
          <p:cNvSpPr/>
          <p:nvPr/>
        </p:nvSpPr>
        <p:spPr>
          <a:xfrm>
            <a:off x="3755020" y="986917"/>
            <a:ext cx="3954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OBJECTIVE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B950751-7FAE-FA79-ED63-626DFB06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271966"/>
            <a:ext cx="2192440" cy="92333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0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44FC-2741-9859-B6C3-A5450D9C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62659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Technology Used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080D6-3612-316A-8C61-4A20363F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1" y="1681163"/>
            <a:ext cx="4226843" cy="823912"/>
          </a:xfrm>
        </p:spPr>
        <p:txBody>
          <a:bodyPr/>
          <a:lstStyle/>
          <a:p>
            <a:pPr algn="ctr"/>
            <a:r>
              <a:rPr lang="en-US" dirty="0"/>
              <a:t>HTML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72F9C-49A3-035D-59F3-C4E51E93A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226842" cy="3684588"/>
          </a:xfrm>
        </p:spPr>
        <p:txBody>
          <a:bodyPr/>
          <a:lstStyle/>
          <a:p>
            <a:pPr algn="just"/>
            <a:r>
              <a:rPr lang="en-US" dirty="0"/>
              <a:t>The Hypertext Markup Language or HTML is the standard markup language for documents designed to be displayed in a web browser.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It can be assisted by technologies such as Cascading Style Sheets and scripting languages such as JavaScript.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F33DA-7A0D-3D06-21C1-8787E0EF0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83706" y="1681163"/>
            <a:ext cx="4572000" cy="823912"/>
          </a:xfrm>
        </p:spPr>
        <p:txBody>
          <a:bodyPr/>
          <a:lstStyle/>
          <a:p>
            <a:pPr algn="ctr"/>
            <a:r>
              <a:rPr lang="en-US" dirty="0"/>
              <a:t>CSS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F74DFA-2DF6-CE33-D9B8-A31D3E691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28863" y="2505075"/>
            <a:ext cx="4226842" cy="3684588"/>
          </a:xfrm>
        </p:spPr>
        <p:txBody>
          <a:bodyPr/>
          <a:lstStyle/>
          <a:p>
            <a:pPr algn="just"/>
            <a:r>
              <a:rPr lang="en-US" dirty="0"/>
              <a:t>Cascading Style Sheets is a style sheet language used for describing the presentation of a document written in a markup language such as HTML.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CSS is a cornerstone technology of the World Wide Web, alongside HTML and JavaScript. </a:t>
            </a:r>
            <a:endParaRPr lang="en-IN" dirty="0"/>
          </a:p>
        </p:txBody>
      </p:sp>
      <p:pic>
        <p:nvPicPr>
          <p:cNvPr id="10" name="Picture 9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5E185DEA-2A87-8F03-7E20-9A7F3F2A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40105" y="2048720"/>
            <a:ext cx="10515600" cy="45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33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3D pattern of ring shapes connected by lines">
            <a:extLst>
              <a:ext uri="{FF2B5EF4-FFF2-40B4-BE49-F238E27FC236}">
                <a16:creationId xmlns:a16="http://schemas.microsoft.com/office/drawing/2014/main" id="{810CA235-9EBF-D734-986F-0272A7CD4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" y="-255661"/>
            <a:ext cx="12191997" cy="685802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625" y="1644368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Flow Diagram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272" y="6135624"/>
            <a:ext cx="402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bg1"/>
                </a:solidFill>
              </a:rPr>
              <a:pPr algn="l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46DCEE3-AE74-C0E6-C99B-2E290E6292B0}"/>
              </a:ext>
            </a:extLst>
          </p:cNvPr>
          <p:cNvSpPr/>
          <p:nvPr/>
        </p:nvSpPr>
        <p:spPr>
          <a:xfrm>
            <a:off x="342900" y="1014704"/>
            <a:ext cx="1894114" cy="10287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57505D-C9AD-DC3C-4613-80508097B711}"/>
              </a:ext>
            </a:extLst>
          </p:cNvPr>
          <p:cNvSpPr/>
          <p:nvPr/>
        </p:nvSpPr>
        <p:spPr>
          <a:xfrm>
            <a:off x="2675553" y="1014704"/>
            <a:ext cx="2108718" cy="10287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A1CB4E-F175-0369-EFD0-42403282B43A}"/>
              </a:ext>
            </a:extLst>
          </p:cNvPr>
          <p:cNvSpPr/>
          <p:nvPr/>
        </p:nvSpPr>
        <p:spPr>
          <a:xfrm>
            <a:off x="6096000" y="1014704"/>
            <a:ext cx="1306286" cy="10287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Services</a:t>
            </a:r>
            <a:endParaRPr lang="en-IN" sz="1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009915-68B3-C293-7619-90DCA6630CA4}"/>
              </a:ext>
            </a:extLst>
          </p:cNvPr>
          <p:cNvSpPr/>
          <p:nvPr/>
        </p:nvSpPr>
        <p:spPr>
          <a:xfrm>
            <a:off x="3111758" y="3476819"/>
            <a:ext cx="1399592" cy="127829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Contact Us</a:t>
            </a:r>
            <a:endParaRPr lang="en-IN" sz="14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AE5DBFF-F251-33F0-0F6C-5A2087B464FB}"/>
              </a:ext>
            </a:extLst>
          </p:cNvPr>
          <p:cNvSpPr/>
          <p:nvPr/>
        </p:nvSpPr>
        <p:spPr>
          <a:xfrm>
            <a:off x="5638021" y="3037794"/>
            <a:ext cx="1399592" cy="10287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an </a:t>
            </a:r>
            <a:r>
              <a:rPr lang="en-US" sz="1000" dirty="0"/>
              <a:t>Appointment</a:t>
            </a:r>
            <a:endParaRPr lang="en-IN"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8BD898-6B27-B107-FC33-AEB94D0D29A5}"/>
              </a:ext>
            </a:extLst>
          </p:cNvPr>
          <p:cNvCxnSpPr>
            <a:endCxn id="18" idx="1"/>
          </p:cNvCxnSpPr>
          <p:nvPr/>
        </p:nvCxnSpPr>
        <p:spPr>
          <a:xfrm>
            <a:off x="2237014" y="1529054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A0B633-5C7C-2ADA-C5DF-E215927AF447}"/>
              </a:ext>
            </a:extLst>
          </p:cNvPr>
          <p:cNvCxnSpPr>
            <a:endCxn id="19" idx="2"/>
          </p:cNvCxnSpPr>
          <p:nvPr/>
        </p:nvCxnSpPr>
        <p:spPr>
          <a:xfrm>
            <a:off x="4794379" y="1529054"/>
            <a:ext cx="1301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8F9994-5FFB-8F94-076A-A650216C24FA}"/>
              </a:ext>
            </a:extLst>
          </p:cNvPr>
          <p:cNvCxnSpPr>
            <a:endCxn id="20" idx="0"/>
          </p:cNvCxnSpPr>
          <p:nvPr/>
        </p:nvCxnSpPr>
        <p:spPr>
          <a:xfrm>
            <a:off x="3811554" y="2043404"/>
            <a:ext cx="0" cy="1433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BF2956-ADF2-D4DA-255E-4378E699ED5C}"/>
              </a:ext>
            </a:extLst>
          </p:cNvPr>
          <p:cNvCxnSpPr>
            <a:cxnSpLocks/>
          </p:cNvCxnSpPr>
          <p:nvPr/>
        </p:nvCxnSpPr>
        <p:spPr>
          <a:xfrm>
            <a:off x="4784271" y="1968079"/>
            <a:ext cx="1413281" cy="1069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EBEDB79-2281-080D-046C-76EA00EFACA5}"/>
              </a:ext>
            </a:extLst>
          </p:cNvPr>
          <p:cNvSpPr/>
          <p:nvPr/>
        </p:nvSpPr>
        <p:spPr>
          <a:xfrm>
            <a:off x="2662722" y="5218145"/>
            <a:ext cx="2297663" cy="10287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Send Email or contact to hospital staff</a:t>
            </a:r>
            <a:endParaRPr lang="en-IN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923BE4-BA5F-7998-58B8-1309FF2773DB}"/>
              </a:ext>
            </a:extLst>
          </p:cNvPr>
          <p:cNvCxnSpPr/>
          <p:nvPr/>
        </p:nvCxnSpPr>
        <p:spPr>
          <a:xfrm>
            <a:off x="4683967" y="4755113"/>
            <a:ext cx="0" cy="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704832-D4F0-775C-3638-A0E39F409AD5}"/>
              </a:ext>
            </a:extLst>
          </p:cNvPr>
          <p:cNvCxnSpPr/>
          <p:nvPr/>
        </p:nvCxnSpPr>
        <p:spPr>
          <a:xfrm flipV="1">
            <a:off x="9069355" y="4805265"/>
            <a:ext cx="0" cy="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999B698-F3BC-52D2-A15A-67B671C70C77}"/>
              </a:ext>
            </a:extLst>
          </p:cNvPr>
          <p:cNvSpPr/>
          <p:nvPr/>
        </p:nvSpPr>
        <p:spPr>
          <a:xfrm>
            <a:off x="5252741" y="5246141"/>
            <a:ext cx="2175203" cy="10007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Fill User details to create an Appointment</a:t>
            </a:r>
            <a:endParaRPr lang="en-IN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2A2DD9-E628-F363-F6E9-079E5E50DE0D}"/>
              </a:ext>
            </a:extLst>
          </p:cNvPr>
          <p:cNvCxnSpPr>
            <a:stCxn id="22" idx="4"/>
            <a:endCxn id="38" idx="0"/>
          </p:cNvCxnSpPr>
          <p:nvPr/>
        </p:nvCxnSpPr>
        <p:spPr>
          <a:xfrm>
            <a:off x="6337817" y="4066494"/>
            <a:ext cx="2526" cy="117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3CD4BD-00BD-59F4-59A5-D2F6915145F2}"/>
              </a:ext>
            </a:extLst>
          </p:cNvPr>
          <p:cNvCxnSpPr>
            <a:stCxn id="20" idx="4"/>
            <a:endCxn id="31" idx="0"/>
          </p:cNvCxnSpPr>
          <p:nvPr/>
        </p:nvCxnSpPr>
        <p:spPr>
          <a:xfrm>
            <a:off x="3811554" y="4755113"/>
            <a:ext cx="0" cy="46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C030DA8-B5D5-8E83-A84B-2D7BCAC60536}"/>
              </a:ext>
            </a:extLst>
          </p:cNvPr>
          <p:cNvSpPr/>
          <p:nvPr/>
        </p:nvSpPr>
        <p:spPr>
          <a:xfrm>
            <a:off x="8703907" y="1014705"/>
            <a:ext cx="2015409" cy="102869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will check the services provided by the hospital</a:t>
            </a:r>
            <a:endParaRPr lang="en-IN" sz="14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FA5C6F-C55D-E04C-E83F-B0962EBF2F65}"/>
              </a:ext>
            </a:extLst>
          </p:cNvPr>
          <p:cNvCxnSpPr>
            <a:stCxn id="19" idx="6"/>
            <a:endCxn id="49" idx="1"/>
          </p:cNvCxnSpPr>
          <p:nvPr/>
        </p:nvCxnSpPr>
        <p:spPr>
          <a:xfrm>
            <a:off x="7402286" y="1529054"/>
            <a:ext cx="1301621" cy="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24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4" y="1863524"/>
            <a:ext cx="4434840" cy="522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it works</a:t>
            </a:r>
            <a:br>
              <a:rPr lang="en-US" dirty="0"/>
            </a:br>
            <a:r>
              <a:rPr lang="en-US" sz="4000" dirty="0">
                <a:latin typeface="Biome Light" panose="020B0303030204020804" pitchFamily="34" charset="0"/>
                <a:cs typeface="Biome Light" panose="020B0303030204020804" pitchFamily="34" charset="0"/>
              </a:rPr>
              <a:t>Home Page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2812648"/>
            <a:ext cx="4434840" cy="3743600"/>
          </a:xfrm>
        </p:spPr>
        <p:txBody>
          <a:bodyPr>
            <a:normAutofit/>
          </a:bodyPr>
          <a:lstStyle/>
          <a:p>
            <a:r>
              <a:rPr lang="en-GB" sz="2800" dirty="0"/>
              <a:t>This is the front page of our website which shows a navigation bar to the customer from where he can switch to different features of the website 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MIET HEALTH CARE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1" name="Picture Placeholder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98EF1A1-B82D-A776-6346-0E558253B5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18630" y="234975"/>
            <a:ext cx="5110691" cy="3015291"/>
          </a:xfrm>
          <a:prstGeom prst="rect">
            <a:avLst/>
          </a:prstGeom>
        </p:spPr>
      </p:pic>
      <p:pic>
        <p:nvPicPr>
          <p:cNvPr id="6" name="Picture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039A29-0780-8EF8-A296-DD2121C8F7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tretch>
            <a:fillRect/>
          </a:stretch>
        </p:blipFill>
        <p:spPr>
          <a:xfrm>
            <a:off x="318630" y="4014135"/>
            <a:ext cx="5110691" cy="25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B20D-9973-97AB-DD34-182860488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3849" y="804820"/>
            <a:ext cx="4434840" cy="193759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Services</a:t>
            </a:r>
            <a:br>
              <a:rPr lang="en-I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4F6EB-2F19-FEC7-7A21-CA32FF281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3849" y="2379586"/>
            <a:ext cx="4434840" cy="2098828"/>
          </a:xfrm>
        </p:spPr>
        <p:txBody>
          <a:bodyPr/>
          <a:lstStyle/>
          <a:p>
            <a:pPr algn="ctr"/>
            <a:r>
              <a:rPr lang="en-US" dirty="0"/>
              <a:t>This is the service page of </a:t>
            </a:r>
            <a:r>
              <a:rPr lang="en-US" dirty="0" err="1"/>
              <a:t>Miet</a:t>
            </a:r>
            <a:r>
              <a:rPr lang="en-US" dirty="0"/>
              <a:t> health care in this we describe the services provided by our hospital in a image format in this we use HTML and CSS 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C2DBF-01C7-9E17-2EE4-37DEDD8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Miet</a:t>
            </a:r>
            <a:r>
              <a:rPr lang="en-US" dirty="0"/>
              <a:t> health care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68F5F-22A2-1068-288D-3F0E5554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72D2559-B006-DFF9-EFBF-A90D1B4849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257564" y="2199980"/>
            <a:ext cx="5290846" cy="24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{A4259D04-C858-4EFC-9BAC-96A041E4E4EC}tf89338750_win32</Template>
  <TotalTime>780</TotalTime>
  <Words>453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Algerian</vt:lpstr>
      <vt:lpstr>Arial</vt:lpstr>
      <vt:lpstr>Biome Light</vt:lpstr>
      <vt:lpstr>Calibri</vt:lpstr>
      <vt:lpstr>Cascadia Code Light</vt:lpstr>
      <vt:lpstr>Univers</vt:lpstr>
      <vt:lpstr>GradientUnivers</vt:lpstr>
      <vt:lpstr>Ppt on  MIET HEALTH CARE</vt:lpstr>
      <vt:lpstr>Index</vt:lpstr>
      <vt:lpstr>Introduction</vt:lpstr>
      <vt:lpstr> </vt:lpstr>
      <vt:lpstr>Technology Used</vt:lpstr>
      <vt:lpstr>Data Flow Diagram</vt:lpstr>
      <vt:lpstr>PowerPoint Presentation</vt:lpstr>
      <vt:lpstr>How it works Home Page</vt:lpstr>
      <vt:lpstr>Services </vt:lpstr>
      <vt:lpstr>PowerPoint Presentation</vt:lpstr>
      <vt:lpstr>Appointment Form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MIET HEALTH CARE</dc:title>
  <dc:creator>Kunal Yadav</dc:creator>
  <cp:lastModifiedBy>Kunal Yadav</cp:lastModifiedBy>
  <cp:revision>41</cp:revision>
  <dcterms:created xsi:type="dcterms:W3CDTF">2022-11-02T07:42:39Z</dcterms:created>
  <dcterms:modified xsi:type="dcterms:W3CDTF">2022-11-11T01:34:40Z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